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Chewy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hewy-regular.fnt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29b4702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29b4702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29b4702a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29b4702a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29b4702a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29b4702a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29b4702a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29b4702a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29b4702a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29b4702a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29b4702a9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29b4702a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29b4702a9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29b4702a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29b4702a9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29b4702a9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375" y="0"/>
            <a:ext cx="77152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0" y="2104750"/>
            <a:ext cx="8520600" cy="125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0">
                <a:solidFill>
                  <a:srgbClr val="FFFFFF"/>
                </a:solidFill>
                <a:highlight>
                  <a:srgbClr val="45BAF3"/>
                </a:highlight>
                <a:latin typeface="Chewy"/>
                <a:ea typeface="Chewy"/>
                <a:cs typeface="Chewy"/>
                <a:sym typeface="Chewy"/>
              </a:rPr>
              <a:t>How to Crash Course</a:t>
            </a:r>
            <a:endParaRPr b="1" sz="7000">
              <a:solidFill>
                <a:srgbClr val="FFFFFF"/>
              </a:solidFill>
              <a:highlight>
                <a:srgbClr val="45BAF3"/>
              </a:highlight>
              <a:latin typeface="Chewy"/>
              <a:ea typeface="Chewy"/>
              <a:cs typeface="Chewy"/>
              <a:sym typeface="Chew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“</a:t>
            </a:r>
            <a:r>
              <a:rPr lang="en" sz="3000"/>
              <a:t>Close Listening”</a:t>
            </a:r>
            <a:endParaRPr sz="30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Crash Course is perfect to help hone those Close Listening skills you will need as you go on to high school and college where teachers will “lecture”</a:t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/>
              <a:t>Like Close Reading, you need to watch the Crash Course several times to get as much out of it as you can.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1st Listen</a:t>
            </a:r>
            <a:endParaRPr sz="300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The first time you watch the video, try to answer as many of the Part B questions as you can.  You do not need to answer in complete sentences because John Green talks fast and you might miss something.  </a:t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/>
              <a:t>Just listen the first time without stopping for an overview of the content.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2nd Listen</a:t>
            </a:r>
            <a:endParaRPr sz="3000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During your second listen, you should complete the answers for Part B and also notate for essential vocabulary on Part A.  </a:t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/>
              <a:t>During this listen, you should pause when you need to and re-listen to parts when you think you missed something.  If you are not relistening, then you </a:t>
            </a:r>
            <a:r>
              <a:rPr lang="en" sz="2800"/>
              <a:t>probably</a:t>
            </a:r>
            <a:r>
              <a:rPr lang="en" sz="2800"/>
              <a:t> are missing something.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Summary</a:t>
            </a:r>
            <a:endParaRPr sz="3000"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This is where you demonstrate what you learned.  You will summarize the main ideas presented in the video.</a:t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/>
              <a:t>In your summary, you will use a number of words (assigned by your teacher) in the summary.  You must demonstrate in your writing that you understand the importance of each of the terms.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NOT to do in your summary</a:t>
            </a:r>
            <a:endParaRPr sz="3000"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800">
                <a:solidFill>
                  <a:srgbClr val="434343"/>
                </a:solidFill>
              </a:rPr>
              <a:t>“Triangular Trade: </a:t>
            </a:r>
            <a:r>
              <a:rPr i="1" lang="en" sz="2800">
                <a:solidFill>
                  <a:srgbClr val="434343"/>
                </a:solidFill>
                <a:highlight>
                  <a:srgbClr val="FFFFFF"/>
                </a:highlight>
              </a:rPr>
              <a:t>a multilateral system of trading in which a country pays for its imports from one country by its exports to another”</a:t>
            </a:r>
            <a:endParaRPr i="1" sz="2800">
              <a:solidFill>
                <a:srgbClr val="43434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43434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rgbClr val="434343"/>
                </a:solidFill>
                <a:highlight>
                  <a:srgbClr val="FFFFFF"/>
                </a:highlight>
              </a:rPr>
              <a:t>Do not write a list of definitions as your summary.</a:t>
            </a:r>
            <a:endParaRPr sz="2800">
              <a:solidFill>
                <a:srgbClr val="434343"/>
              </a:solidFill>
              <a:highlight>
                <a:srgbClr val="FFFFFF"/>
              </a:highlight>
            </a:endParaRPr>
          </a:p>
        </p:txBody>
      </p:sp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6525" y="-24652"/>
            <a:ext cx="1277475" cy="127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800"/>
              <a:t>“There was Triangular Trade.”</a:t>
            </a:r>
            <a:endParaRPr i="1" sz="2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/>
              <a:t>Do not write a sentence with no meaning.</a:t>
            </a:r>
            <a:endParaRPr sz="2800"/>
          </a:p>
        </p:txBody>
      </p:sp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6525" y="-24652"/>
            <a:ext cx="1277475" cy="127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you SHOULD do in your summary</a:t>
            </a:r>
            <a:endParaRPr sz="3000"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000"/>
              <a:t>“Triangular Trade, a trade route linking Europe, Africa, and America, was essential in introducing slavery to the American colonies.”</a:t>
            </a:r>
            <a:endParaRPr i="1"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See what I did there?  I used a phrase defining the term and then linked the term to the content in the video.  Yay me!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  <p:pic>
        <p:nvPicPr>
          <p:cNvPr id="99" name="Google Shape;9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7600" y="7025"/>
            <a:ext cx="1356400" cy="135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