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29bb8f6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29bb8f6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29bb8f69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29bb8f69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29bb8f69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29bb8f69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29ce7cc3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29ce7cc3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29bb8f69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29bb8f69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0"/>
            <a:ext cx="8520600" cy="145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Honors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1813" y="1313400"/>
            <a:ext cx="3360375" cy="22402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744500" y="3740725"/>
            <a:ext cx="5655000" cy="9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For Honors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Close Read the article.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Close Reading Steps:</a:t>
            </a:r>
            <a:endParaRPr/>
          </a:p>
          <a:p>
            <a:pPr indent="-342900" lvl="0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Number paragraphs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Read and circle unfamiliar words.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Find the definitions.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Re-read and underline main idea/point in each paragraph.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Answer questions in complete sentences, restating the question.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Highlight answer in text if appropriate.</a:t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0100" y="61376"/>
            <a:ext cx="2242200" cy="314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14100"/>
            <a:ext cx="2703250" cy="28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401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Decide which GATE Icon with which you wish to examine the content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8125" y="177113"/>
            <a:ext cx="4013400" cy="4789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7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Create a Question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question must: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thorough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intellectually creative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Align with a GATE Icon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</a:t>
            </a:r>
            <a:r>
              <a:rPr lang="en"/>
              <a:t> understanding of ideas </a:t>
            </a:r>
            <a:r>
              <a:rPr b="1" lang="en"/>
              <a:t>beyond surface information provided in article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NOTE: </a:t>
            </a:r>
            <a:r>
              <a:rPr lang="en"/>
              <a:t>The article is really a jumping off point or inspiration for your outside research.</a:t>
            </a:r>
            <a:r>
              <a:rPr lang="en"/>
              <a:t> Create a question that you are interested in so that you get the most out of the assignment.  If this is boring, that’s your own fault. :) 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4900" y="-12"/>
            <a:ext cx="4762500" cy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4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Research your topic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research should: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Directly and </a:t>
            </a:r>
            <a:r>
              <a:rPr lang="en"/>
              <a:t>thoroughly</a:t>
            </a:r>
            <a:r>
              <a:rPr lang="en"/>
              <a:t> address your topic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comprised of appropriate academic 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cited appropriately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000363"/>
            <a:ext cx="45720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7775" y="0"/>
            <a:ext cx="2380725" cy="23730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5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Answer your question</a:t>
            </a:r>
            <a:endParaRPr sz="2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answer must: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Summarize your research (</a:t>
            </a:r>
            <a:r>
              <a:rPr i="1" lang="en"/>
              <a:t>no more than 200 words… yes, you must edit!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in your own words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Cite your 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Incorporate</a:t>
            </a:r>
            <a:r>
              <a:rPr lang="en"/>
              <a:t> </a:t>
            </a:r>
            <a:r>
              <a:rPr b="1" lang="en"/>
              <a:t>much information</a:t>
            </a:r>
            <a:r>
              <a:rPr lang="en"/>
              <a:t> beyond the article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comprehensive and accurate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organized to aid the reader’s better understanding of your analysis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mechanically perfect and utilize high academic language effectively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