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29bac9f3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29bac9f3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29bac9f3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29bac9f3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29bac9f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29bac9f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29bac9f3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29bac9f3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29bac9f3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29bac9f3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9bac9f3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9bac9f3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29bac9f3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29bac9f3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29bac9f3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29bac9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9bac9f3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9bac9f3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29bac9f3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29bac9f3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6950"/>
            <a:ext cx="8520600" cy="8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DBQ Paragraph Writing Tips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300" y="1051125"/>
            <a:ext cx="5817410" cy="387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last thing...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220" y="1017725"/>
            <a:ext cx="5985568" cy="41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more last thing...</a:t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1038" y="964900"/>
            <a:ext cx="3861923" cy="41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Topic Sentence</a:t>
            </a:r>
            <a:endParaRPr sz="480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689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writing a </a:t>
            </a:r>
            <a:r>
              <a:rPr b="1" lang="en" sz="2400" u="sng"/>
              <a:t>paragraph</a:t>
            </a:r>
            <a:r>
              <a:rPr lang="en" sz="2400"/>
              <a:t>: this should NOT include your reasons.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If you put your reasons in this sentence, the </a:t>
            </a:r>
            <a:r>
              <a:rPr lang="en" sz="2400"/>
              <a:t>paragraph</a:t>
            </a:r>
            <a:r>
              <a:rPr lang="en" sz="2400"/>
              <a:t> is redundant.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This is not the case when writing a full multi- paragraph essay.  For that task, you DO write a full thesis statement with a “roadmap”.</a:t>
            </a:r>
            <a:endParaRPr sz="24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750" y="0"/>
            <a:ext cx="2424250" cy="24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NOT to do...</a:t>
            </a:r>
            <a:endParaRPr sz="300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/>
              <a:t>“The British officials and the colonists had differing views regarding the Stamp Act protests </a:t>
            </a:r>
            <a:r>
              <a:rPr b="1" lang="en" sz="2800"/>
              <a:t>because the British officials saw them as the actions of a few angry people while the colonists viewed them as an expression of widespread popular opinion.”</a:t>
            </a:r>
            <a:endParaRPr b="1" sz="24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5675" y="0"/>
            <a:ext cx="1308325" cy="13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7525" y="0"/>
            <a:ext cx="1486475" cy="14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to do...</a:t>
            </a:r>
            <a:endParaRPr sz="3000"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15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/>
              <a:t>“The British officials and the colonists had differing views regarding the Stamp Act protests.”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9925" y="2307250"/>
            <a:ext cx="3060690" cy="283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Evidence</a:t>
            </a:r>
            <a:endParaRPr sz="4800"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All evidence must be quotation from the documents.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must properly attribute each quotation within the text.</a:t>
            </a:r>
            <a:endParaRPr sz="24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125" y="2221974"/>
            <a:ext cx="2831750" cy="283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NOT to do...</a:t>
            </a:r>
            <a:endParaRPr sz="3000"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/>
              <a:t>“In the document, it said that the British thought that the colonists were out of line.”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/>
              <a:t>“In </a:t>
            </a:r>
            <a:r>
              <a:rPr lang="en" sz="2800"/>
              <a:t>Document</a:t>
            </a:r>
            <a:r>
              <a:rPr lang="en" sz="2800"/>
              <a:t> B it states…”</a:t>
            </a:r>
            <a:endParaRPr sz="280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5675" y="0"/>
            <a:ext cx="1308325" cy="130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79825"/>
            <a:ext cx="2270325" cy="22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200" y="0"/>
            <a:ext cx="1346800" cy="13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to do...</a:t>
            </a:r>
            <a:endParaRPr sz="3000"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/>
              <a:t>According to a diary entry written by John Adams on </a:t>
            </a:r>
            <a:r>
              <a:rPr lang="en" sz="2800"/>
              <a:t>December</a:t>
            </a:r>
            <a:r>
              <a:rPr lang="en" sz="2800"/>
              <a:t> 18, 1765, he states “...”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2575" y="2277975"/>
            <a:ext cx="2798825" cy="27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Writing Conventions</a:t>
            </a:r>
            <a:endParaRPr sz="4800"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CAPITALIZATION!!!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All proper nouns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Britain, American, Boston, names, places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" sz="2400">
                <a:solidFill>
                  <a:srgbClr val="666666"/>
                </a:solidFill>
              </a:rPr>
              <a:t>No contractions </a:t>
            </a:r>
            <a:endParaRPr sz="2400">
              <a:solidFill>
                <a:srgbClr val="666666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○"/>
            </a:pPr>
            <a:r>
              <a:rPr lang="en" sz="2400">
                <a:solidFill>
                  <a:srgbClr val="666666"/>
                </a:solidFill>
              </a:rPr>
              <a:t>Can’t, Won’t…</a:t>
            </a:r>
            <a:endParaRPr sz="24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" sz="2400">
                <a:solidFill>
                  <a:srgbClr val="666666"/>
                </a:solidFill>
              </a:rPr>
              <a:t>No first person </a:t>
            </a:r>
            <a:endParaRPr sz="2400">
              <a:solidFill>
                <a:srgbClr val="666666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○"/>
            </a:pPr>
            <a:r>
              <a:rPr lang="en" sz="2400">
                <a:solidFill>
                  <a:srgbClr val="666666"/>
                </a:solidFill>
              </a:rPr>
              <a:t>“I think…”</a:t>
            </a:r>
            <a:endParaRPr sz="24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" sz="2400">
                <a:solidFill>
                  <a:srgbClr val="666666"/>
                </a:solidFill>
              </a:rPr>
              <a:t>No two sentences begin with the same word </a:t>
            </a:r>
            <a:endParaRPr sz="2400">
              <a:solidFill>
                <a:srgbClr val="666666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○"/>
            </a:pPr>
            <a:r>
              <a:rPr lang="en" sz="2400">
                <a:solidFill>
                  <a:srgbClr val="666666"/>
                </a:solidFill>
              </a:rPr>
              <a:t>use transition words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3125" y="0"/>
            <a:ext cx="2640875" cy="20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I LOVE grammar memes...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242725" cy="290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4375" y="1017724"/>
            <a:ext cx="3522875" cy="272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6402" y="2571752"/>
            <a:ext cx="2571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